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BA1DB9-94EE-4167-A442-C55E5ADDFC42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7F09331A-AE6F-469E-9B1B-18B61AD00BB5}">
      <dgm:prSet phldrT="[Text]"/>
      <dgm:spPr/>
      <dgm:t>
        <a:bodyPr/>
        <a:lstStyle/>
        <a:p>
          <a:r>
            <a:rPr lang="en-GB" dirty="0" smtClean="0"/>
            <a:t>UASPs / Internal unit assessments</a:t>
          </a:r>
          <a:endParaRPr lang="en-GB" dirty="0"/>
        </a:p>
      </dgm:t>
    </dgm:pt>
    <dgm:pt modelId="{F0922AE5-DF53-4C19-A3FC-1D898A33E609}" type="parTrans" cxnId="{C99BE80E-0B12-477F-AE21-F89290353604}">
      <dgm:prSet/>
      <dgm:spPr/>
      <dgm:t>
        <a:bodyPr/>
        <a:lstStyle/>
        <a:p>
          <a:endParaRPr lang="en-GB"/>
        </a:p>
      </dgm:t>
    </dgm:pt>
    <dgm:pt modelId="{6D52D5EB-FF8B-47C8-81C8-FBC4248D5361}" type="sibTrans" cxnId="{C99BE80E-0B12-477F-AE21-F89290353604}">
      <dgm:prSet/>
      <dgm:spPr/>
      <dgm:t>
        <a:bodyPr/>
        <a:lstStyle/>
        <a:p>
          <a:endParaRPr lang="en-GB"/>
        </a:p>
      </dgm:t>
    </dgm:pt>
    <dgm:pt modelId="{F302647F-263F-447F-8F2F-A16D98E03E71}">
      <dgm:prSet phldrT="[Text]"/>
      <dgm:spPr/>
      <dgm:t>
        <a:bodyPr/>
        <a:lstStyle/>
        <a:p>
          <a:r>
            <a:rPr lang="en-GB" dirty="0" smtClean="0"/>
            <a:t>Coursework</a:t>
          </a:r>
          <a:endParaRPr lang="en-GB" dirty="0"/>
        </a:p>
      </dgm:t>
    </dgm:pt>
    <dgm:pt modelId="{F67D3399-5F20-42FF-9150-C058323BCAC6}" type="parTrans" cxnId="{37F2716A-BA55-46E6-892E-387FE594B22A}">
      <dgm:prSet/>
      <dgm:spPr/>
      <dgm:t>
        <a:bodyPr/>
        <a:lstStyle/>
        <a:p>
          <a:endParaRPr lang="en-GB"/>
        </a:p>
      </dgm:t>
    </dgm:pt>
    <dgm:pt modelId="{A24BC5EA-1C06-402A-B178-7587C308C87C}" type="sibTrans" cxnId="{37F2716A-BA55-46E6-892E-387FE594B22A}">
      <dgm:prSet/>
      <dgm:spPr/>
      <dgm:t>
        <a:bodyPr/>
        <a:lstStyle/>
        <a:p>
          <a:endParaRPr lang="en-GB"/>
        </a:p>
      </dgm:t>
    </dgm:pt>
    <dgm:pt modelId="{C7B12C08-15AC-4532-91DD-FF9707CEAF90}">
      <dgm:prSet phldrT="[Text]"/>
      <dgm:spPr/>
      <dgm:t>
        <a:bodyPr/>
        <a:lstStyle/>
        <a:p>
          <a:r>
            <a:rPr lang="en-GB" dirty="0" smtClean="0"/>
            <a:t>Final exam</a:t>
          </a:r>
          <a:endParaRPr lang="en-GB" dirty="0"/>
        </a:p>
      </dgm:t>
    </dgm:pt>
    <dgm:pt modelId="{470EC38F-5E44-4CEB-93E5-A89DCFB4BB8C}" type="parTrans" cxnId="{89B8FE42-7C46-47D4-9CE7-891A1D593A3A}">
      <dgm:prSet/>
      <dgm:spPr/>
      <dgm:t>
        <a:bodyPr/>
        <a:lstStyle/>
        <a:p>
          <a:endParaRPr lang="en-GB"/>
        </a:p>
      </dgm:t>
    </dgm:pt>
    <dgm:pt modelId="{912E45AB-C2CF-4545-8C0C-9C6961F5AF5F}" type="sibTrans" cxnId="{89B8FE42-7C46-47D4-9CE7-891A1D593A3A}">
      <dgm:prSet/>
      <dgm:spPr/>
      <dgm:t>
        <a:bodyPr/>
        <a:lstStyle/>
        <a:p>
          <a:endParaRPr lang="en-GB"/>
        </a:p>
      </dgm:t>
    </dgm:pt>
    <dgm:pt modelId="{2BE98941-5FBE-4D19-AA41-117013CB2802}" type="pres">
      <dgm:prSet presAssocID="{00BA1DB9-94EE-4167-A442-C55E5ADDFC42}" presName="compositeShape" presStyleCnt="0">
        <dgm:presLayoutVars>
          <dgm:chMax val="7"/>
          <dgm:dir/>
          <dgm:resizeHandles val="exact"/>
        </dgm:presLayoutVars>
      </dgm:prSet>
      <dgm:spPr/>
    </dgm:pt>
    <dgm:pt modelId="{1C3B77EF-66C2-4170-B583-6FD3194ACAFA}" type="pres">
      <dgm:prSet presAssocID="{7F09331A-AE6F-469E-9B1B-18B61AD00BB5}" presName="circ1" presStyleLbl="vennNode1" presStyleIdx="0" presStyleCnt="3"/>
      <dgm:spPr/>
      <dgm:t>
        <a:bodyPr/>
        <a:lstStyle/>
        <a:p>
          <a:endParaRPr lang="en-GB"/>
        </a:p>
      </dgm:t>
    </dgm:pt>
    <dgm:pt modelId="{3D2B8B2B-5379-4194-9B22-9A01AB10D5DC}" type="pres">
      <dgm:prSet presAssocID="{7F09331A-AE6F-469E-9B1B-18B61AD00BB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F12E57-0578-4389-94B4-E61DB5B48EB3}" type="pres">
      <dgm:prSet presAssocID="{F302647F-263F-447F-8F2F-A16D98E03E71}" presName="circ2" presStyleLbl="vennNode1" presStyleIdx="1" presStyleCnt="3"/>
      <dgm:spPr/>
      <dgm:t>
        <a:bodyPr/>
        <a:lstStyle/>
        <a:p>
          <a:endParaRPr lang="en-GB"/>
        </a:p>
      </dgm:t>
    </dgm:pt>
    <dgm:pt modelId="{20DAEF38-FCBF-4374-BDC7-A0879EDC48F5}" type="pres">
      <dgm:prSet presAssocID="{F302647F-263F-447F-8F2F-A16D98E03E7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8A81EC-13FA-4292-9CB5-FC018488CB5A}" type="pres">
      <dgm:prSet presAssocID="{C7B12C08-15AC-4532-91DD-FF9707CEAF90}" presName="circ3" presStyleLbl="vennNode1" presStyleIdx="2" presStyleCnt="3"/>
      <dgm:spPr/>
      <dgm:t>
        <a:bodyPr/>
        <a:lstStyle/>
        <a:p>
          <a:endParaRPr lang="en-GB"/>
        </a:p>
      </dgm:t>
    </dgm:pt>
    <dgm:pt modelId="{7F5520B7-0C1D-4C61-A41A-B0DEF11834E1}" type="pres">
      <dgm:prSet presAssocID="{C7B12C08-15AC-4532-91DD-FF9707CEAF9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26D917F-90D7-45A8-BFFD-790369E4DF07}" type="presOf" srcId="{C7B12C08-15AC-4532-91DD-FF9707CEAF90}" destId="{908A81EC-13FA-4292-9CB5-FC018488CB5A}" srcOrd="0" destOrd="0" presId="urn:microsoft.com/office/officeart/2005/8/layout/venn1"/>
    <dgm:cxn modelId="{20A92A97-3E12-4C68-AB7A-2C6B60B819AA}" type="presOf" srcId="{C7B12C08-15AC-4532-91DD-FF9707CEAF90}" destId="{7F5520B7-0C1D-4C61-A41A-B0DEF11834E1}" srcOrd="1" destOrd="0" presId="urn:microsoft.com/office/officeart/2005/8/layout/venn1"/>
    <dgm:cxn modelId="{89B8FE42-7C46-47D4-9CE7-891A1D593A3A}" srcId="{00BA1DB9-94EE-4167-A442-C55E5ADDFC42}" destId="{C7B12C08-15AC-4532-91DD-FF9707CEAF90}" srcOrd="2" destOrd="0" parTransId="{470EC38F-5E44-4CEB-93E5-A89DCFB4BB8C}" sibTransId="{912E45AB-C2CF-4545-8C0C-9C6961F5AF5F}"/>
    <dgm:cxn modelId="{D0E59116-CCBC-49C3-92D5-699CE3280EC8}" type="presOf" srcId="{7F09331A-AE6F-469E-9B1B-18B61AD00BB5}" destId="{1C3B77EF-66C2-4170-B583-6FD3194ACAFA}" srcOrd="0" destOrd="0" presId="urn:microsoft.com/office/officeart/2005/8/layout/venn1"/>
    <dgm:cxn modelId="{14820BC2-327A-43F4-91E6-AE7287905860}" type="presOf" srcId="{00BA1DB9-94EE-4167-A442-C55E5ADDFC42}" destId="{2BE98941-5FBE-4D19-AA41-117013CB2802}" srcOrd="0" destOrd="0" presId="urn:microsoft.com/office/officeart/2005/8/layout/venn1"/>
    <dgm:cxn modelId="{37F2716A-BA55-46E6-892E-387FE594B22A}" srcId="{00BA1DB9-94EE-4167-A442-C55E5ADDFC42}" destId="{F302647F-263F-447F-8F2F-A16D98E03E71}" srcOrd="1" destOrd="0" parTransId="{F67D3399-5F20-42FF-9150-C058323BCAC6}" sibTransId="{A24BC5EA-1C06-402A-B178-7587C308C87C}"/>
    <dgm:cxn modelId="{E3F7C527-44BB-460D-92BB-A7DC1D8FA2F5}" type="presOf" srcId="{7F09331A-AE6F-469E-9B1B-18B61AD00BB5}" destId="{3D2B8B2B-5379-4194-9B22-9A01AB10D5DC}" srcOrd="1" destOrd="0" presId="urn:microsoft.com/office/officeart/2005/8/layout/venn1"/>
    <dgm:cxn modelId="{C99BE80E-0B12-477F-AE21-F89290353604}" srcId="{00BA1DB9-94EE-4167-A442-C55E5ADDFC42}" destId="{7F09331A-AE6F-469E-9B1B-18B61AD00BB5}" srcOrd="0" destOrd="0" parTransId="{F0922AE5-DF53-4C19-A3FC-1D898A33E609}" sibTransId="{6D52D5EB-FF8B-47C8-81C8-FBC4248D5361}"/>
    <dgm:cxn modelId="{2A25AA7C-ADAF-497C-BD65-B337CA29D2AC}" type="presOf" srcId="{F302647F-263F-447F-8F2F-A16D98E03E71}" destId="{20DAEF38-FCBF-4374-BDC7-A0879EDC48F5}" srcOrd="1" destOrd="0" presId="urn:microsoft.com/office/officeart/2005/8/layout/venn1"/>
    <dgm:cxn modelId="{A13E7395-C1D4-4A6E-8D90-122B9E8BDE92}" type="presOf" srcId="{F302647F-263F-447F-8F2F-A16D98E03E71}" destId="{51F12E57-0578-4389-94B4-E61DB5B48EB3}" srcOrd="0" destOrd="0" presId="urn:microsoft.com/office/officeart/2005/8/layout/venn1"/>
    <dgm:cxn modelId="{F95A8071-2657-49E9-925B-0E1633443A1E}" type="presParOf" srcId="{2BE98941-5FBE-4D19-AA41-117013CB2802}" destId="{1C3B77EF-66C2-4170-B583-6FD3194ACAFA}" srcOrd="0" destOrd="0" presId="urn:microsoft.com/office/officeart/2005/8/layout/venn1"/>
    <dgm:cxn modelId="{41E445A6-DD45-4A53-8C3E-5C35E4339C2E}" type="presParOf" srcId="{2BE98941-5FBE-4D19-AA41-117013CB2802}" destId="{3D2B8B2B-5379-4194-9B22-9A01AB10D5DC}" srcOrd="1" destOrd="0" presId="urn:microsoft.com/office/officeart/2005/8/layout/venn1"/>
    <dgm:cxn modelId="{BECF994E-2A5C-4E26-A506-E0D9B3686FD1}" type="presParOf" srcId="{2BE98941-5FBE-4D19-AA41-117013CB2802}" destId="{51F12E57-0578-4389-94B4-E61DB5B48EB3}" srcOrd="2" destOrd="0" presId="urn:microsoft.com/office/officeart/2005/8/layout/venn1"/>
    <dgm:cxn modelId="{316554D8-61EC-4FAD-8E04-69E7DC7118EC}" type="presParOf" srcId="{2BE98941-5FBE-4D19-AA41-117013CB2802}" destId="{20DAEF38-FCBF-4374-BDC7-A0879EDC48F5}" srcOrd="3" destOrd="0" presId="urn:microsoft.com/office/officeart/2005/8/layout/venn1"/>
    <dgm:cxn modelId="{0D8BD4B2-8F65-4D25-8440-E14E83AC9A04}" type="presParOf" srcId="{2BE98941-5FBE-4D19-AA41-117013CB2802}" destId="{908A81EC-13FA-4292-9CB5-FC018488CB5A}" srcOrd="4" destOrd="0" presId="urn:microsoft.com/office/officeart/2005/8/layout/venn1"/>
    <dgm:cxn modelId="{D951AA8E-F2A3-4C0F-9963-C974ECACD41F}" type="presParOf" srcId="{2BE98941-5FBE-4D19-AA41-117013CB2802}" destId="{7F5520B7-0C1D-4C61-A41A-B0DEF11834E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3B77EF-66C2-4170-B583-6FD3194ACAFA}">
      <dsp:nvSpPr>
        <dsp:cNvPr id="0" name=""/>
        <dsp:cNvSpPr/>
      </dsp:nvSpPr>
      <dsp:spPr>
        <a:xfrm>
          <a:off x="2473017" y="68407"/>
          <a:ext cx="3283564" cy="328356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UASPs / Internal unit assessments</a:t>
          </a:r>
          <a:endParaRPr lang="en-GB" sz="3200" kern="1200" dirty="0"/>
        </a:p>
      </dsp:txBody>
      <dsp:txXfrm>
        <a:off x="2910826" y="643031"/>
        <a:ext cx="2407947" cy="1477604"/>
      </dsp:txXfrm>
    </dsp:sp>
    <dsp:sp modelId="{51F12E57-0578-4389-94B4-E61DB5B48EB3}">
      <dsp:nvSpPr>
        <dsp:cNvPr id="0" name=""/>
        <dsp:cNvSpPr/>
      </dsp:nvSpPr>
      <dsp:spPr>
        <a:xfrm>
          <a:off x="3657837" y="2120635"/>
          <a:ext cx="3283564" cy="328356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Coursework</a:t>
          </a:r>
          <a:endParaRPr lang="en-GB" sz="3200" kern="1200" dirty="0"/>
        </a:p>
      </dsp:txBody>
      <dsp:txXfrm>
        <a:off x="4662060" y="2968889"/>
        <a:ext cx="1970138" cy="1805960"/>
      </dsp:txXfrm>
    </dsp:sp>
    <dsp:sp modelId="{908A81EC-13FA-4292-9CB5-FC018488CB5A}">
      <dsp:nvSpPr>
        <dsp:cNvPr id="0" name=""/>
        <dsp:cNvSpPr/>
      </dsp:nvSpPr>
      <dsp:spPr>
        <a:xfrm>
          <a:off x="1288197" y="2120635"/>
          <a:ext cx="3283564" cy="328356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Final exam</a:t>
          </a:r>
          <a:endParaRPr lang="en-GB" sz="3200" kern="1200" dirty="0"/>
        </a:p>
      </dsp:txBody>
      <dsp:txXfrm>
        <a:off x="1597400" y="2968889"/>
        <a:ext cx="1970138" cy="1805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331F-80E9-49E9-A25A-592E36BC3DCE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2312-695D-4214-9872-EEDEB70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54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331F-80E9-49E9-A25A-592E36BC3DCE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2312-695D-4214-9872-EEDEB70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1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331F-80E9-49E9-A25A-592E36BC3DCE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2312-695D-4214-9872-EEDEB70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54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331F-80E9-49E9-A25A-592E36BC3DCE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2312-695D-4214-9872-EEDEB70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92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331F-80E9-49E9-A25A-592E36BC3DCE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2312-695D-4214-9872-EEDEB70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81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331F-80E9-49E9-A25A-592E36BC3DCE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2312-695D-4214-9872-EEDEB70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98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331F-80E9-49E9-A25A-592E36BC3DCE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2312-695D-4214-9872-EEDEB70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25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331F-80E9-49E9-A25A-592E36BC3DCE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2312-695D-4214-9872-EEDEB70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983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331F-80E9-49E9-A25A-592E36BC3DCE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2312-695D-4214-9872-EEDEB70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07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331F-80E9-49E9-A25A-592E36BC3DCE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2312-695D-4214-9872-EEDEB70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99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331F-80E9-49E9-A25A-592E36BC3DCE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2312-695D-4214-9872-EEDEB70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542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4331F-80E9-49E9-A25A-592E36BC3DCE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02312-695D-4214-9872-EEDEB706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17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52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assessment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840248"/>
              </p:ext>
            </p:extLst>
          </p:nvPr>
        </p:nvGraphicFramePr>
        <p:xfrm>
          <a:off x="467544" y="1196752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250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3B77EF-66C2-4170-B583-6FD3194ACA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1C3B77EF-66C2-4170-B583-6FD3194ACA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1C3B77EF-66C2-4170-B583-6FD3194ACA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F12E57-0578-4389-94B4-E61DB5B48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51F12E57-0578-4389-94B4-E61DB5B48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51F12E57-0578-4389-94B4-E61DB5B48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8A81EC-13FA-4292-9CB5-FC018488C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908A81EC-13FA-4292-9CB5-FC018488C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908A81EC-13FA-4292-9CB5-FC018488C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645847"/>
              </p:ext>
            </p:extLst>
          </p:nvPr>
        </p:nvGraphicFramePr>
        <p:xfrm>
          <a:off x="457200" y="404663"/>
          <a:ext cx="8291265" cy="344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253"/>
                <a:gridCol w="1658253"/>
                <a:gridCol w="1658253"/>
                <a:gridCol w="1658253"/>
                <a:gridCol w="1658253"/>
              </a:tblGrid>
              <a:tr h="540060">
                <a:tc>
                  <a:txBody>
                    <a:bodyPr/>
                    <a:lstStyle/>
                    <a:p>
                      <a:r>
                        <a:rPr lang="en-GB" dirty="0" smtClean="0"/>
                        <a:t>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4pm – 5pm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7pm – 8pm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8pm – 9pm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9pm – 9.30pm</a:t>
                      </a:r>
                      <a:endParaRPr lang="en-GB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Monday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Hockey</a:t>
                      </a:r>
                      <a:r>
                        <a:rPr lang="en-GB" baseline="0" dirty="0" smtClean="0"/>
                        <a:t> Club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English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History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French</a:t>
                      </a:r>
                      <a:endParaRPr lang="en-GB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Tuesday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English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Football</a:t>
                      </a:r>
                      <a:r>
                        <a:rPr lang="en-GB" baseline="0" dirty="0" smtClean="0"/>
                        <a:t> Training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French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Maths</a:t>
                      </a:r>
                      <a:endParaRPr lang="en-GB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Wednesday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French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X</a:t>
                      </a:r>
                      <a:r>
                        <a:rPr lang="en-GB" baseline="0" dirty="0" smtClean="0"/>
                        <a:t> Box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</a:t>
                      </a:r>
                      <a:endParaRPr lang="en-GB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Thursday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History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Football Training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English</a:t>
                      </a:r>
                      <a:endParaRPr lang="en-GB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Friday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486376"/>
              </p:ext>
            </p:extLst>
          </p:nvPr>
        </p:nvGraphicFramePr>
        <p:xfrm>
          <a:off x="457200" y="3781691"/>
          <a:ext cx="8280920" cy="2664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/>
                <a:gridCol w="2070230"/>
                <a:gridCol w="2070230"/>
                <a:gridCol w="2070230"/>
              </a:tblGrid>
              <a:tr h="888099">
                <a:tc>
                  <a:txBody>
                    <a:bodyPr/>
                    <a:lstStyle/>
                    <a:p>
                      <a:r>
                        <a:rPr lang="en-GB" dirty="0" smtClean="0"/>
                        <a:t>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9.30</a:t>
                      </a:r>
                      <a:r>
                        <a:rPr lang="en-GB" baseline="0" dirty="0" smtClean="0"/>
                        <a:t> – 10.30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11 - 12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12.30</a:t>
                      </a:r>
                      <a:r>
                        <a:rPr lang="en-GB" baseline="0" dirty="0" smtClean="0"/>
                        <a:t> – 1.30</a:t>
                      </a:r>
                      <a:endParaRPr lang="en-GB" dirty="0"/>
                    </a:p>
                  </a:txBody>
                  <a:tcPr/>
                </a:tc>
              </a:tr>
              <a:tr h="888099">
                <a:tc>
                  <a:txBody>
                    <a:bodyPr/>
                    <a:lstStyle/>
                    <a:p>
                      <a:r>
                        <a:rPr lang="en-GB" b="1" dirty="0" smtClean="0"/>
                        <a:t>Saturday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French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History</a:t>
                      </a:r>
                      <a:endParaRPr lang="en-GB" dirty="0"/>
                    </a:p>
                  </a:txBody>
                  <a:tcPr/>
                </a:tc>
              </a:tr>
              <a:tr h="888099">
                <a:tc>
                  <a:txBody>
                    <a:bodyPr/>
                    <a:lstStyle/>
                    <a:p>
                      <a:r>
                        <a:rPr lang="en-GB" b="1" dirty="0" smtClean="0"/>
                        <a:t>Sunday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English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French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 descr="C:\Users\smbleighhe\AppData\Local\Microsoft\Windows\Temporary Internet Files\Content.IE5\NDW860EL\math-clipar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508585"/>
            <a:ext cx="879980" cy="530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smbleighhe\AppData\Local\Microsoft\Windows\Temporary Internet Files\Content.IE5\NDW860EL\math-clipar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079373"/>
            <a:ext cx="879980" cy="59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smbleighhe\AppData\Local\Microsoft\Windows\Temporary Internet Files\Content.IE5\NDW860EL\math-clipar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772" y="2663957"/>
            <a:ext cx="879980" cy="59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smbleighhe\AppData\Local\Microsoft\Windows\Temporary Internet Files\Content.IE5\NDW860EL\math-clipar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274" y="4797152"/>
            <a:ext cx="879980" cy="59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mbleighhe\AppData\Local\Microsoft\Windows\Temporary Internet Files\Content.IE5\75XHP5LZ\Englishbutto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833" y="908722"/>
            <a:ext cx="790139" cy="529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smbleighhe\AppData\Local\Microsoft\Windows\Temporary Internet Files\Content.IE5\75XHP5LZ\Englishbutton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911" y="1508586"/>
            <a:ext cx="790139" cy="53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mbleighhe\AppData\Local\Microsoft\Windows\Temporary Internet Files\Content.IE5\75XHP5LZ\Englishbutton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5062" y="2588704"/>
            <a:ext cx="790139" cy="553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smbleighhe\AppData\Local\Microsoft\Windows\Temporary Internet Files\Content.IE5\75XHP5LZ\Englishbutton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223" y="5661248"/>
            <a:ext cx="790139" cy="59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mbleighhe\AppData\Local\Microsoft\Windows\Temporary Internet Files\Content.IE5\75XHP5LZ\frenchflaggood[1]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442" y="861046"/>
            <a:ext cx="607378" cy="57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smbleighhe\AppData\Local\Microsoft\Windows\Temporary Internet Files\Content.IE5\75XHP5LZ\frenchflaggood[1]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477" y="1446864"/>
            <a:ext cx="607378" cy="57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smbleighhe\AppData\Local\Microsoft\Windows\Temporary Internet Files\Content.IE5\75XHP5LZ\frenchflaggood[1]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845" y="2039404"/>
            <a:ext cx="607378" cy="57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smbleighhe\AppData\Local\Microsoft\Windows\Temporary Internet Files\Content.IE5\75XHP5LZ\frenchflaggood[1]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753" y="5661248"/>
            <a:ext cx="607378" cy="57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:\Users\smbleighhe\AppData\Local\Microsoft\Windows\Temporary Internet Files\Content.IE5\75XHP5LZ\frenchflaggood[1]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487" y="4766374"/>
            <a:ext cx="607378" cy="57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mbleighhe\AppData\Local\Microsoft\Windows\Temporary Internet Files\Content.IE5\75XHP5LZ\earlyhumans_club[1]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286" y="935825"/>
            <a:ext cx="391890" cy="48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 descr="C:\Users\smbleighhe\AppData\Local\Microsoft\Windows\Temporary Internet Files\Content.IE5\75XHP5LZ\earlyhumans_club[1]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589" y="2588704"/>
            <a:ext cx="391890" cy="48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C:\Users\smbleighhe\AppData\Local\Microsoft\Windows\Temporary Internet Files\Content.IE5\75XHP5LZ\earlyhumans_club[1]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117" y="4743428"/>
            <a:ext cx="391890" cy="48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mbleighhe\AppData\Local\Microsoft\Windows\Temporary Internet Files\Content.IE5\75XHP5LZ\PE1[1]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75" y="3141858"/>
            <a:ext cx="918482" cy="498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C:\Users\smbleighhe\AppData\Local\Microsoft\Windows\Temporary Internet Files\Content.IE5\75XHP5LZ\PE1[1]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766" y="2024125"/>
            <a:ext cx="918482" cy="51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C:\Users\smbleighhe\AppData\Local\Microsoft\Windows\Temporary Internet Files\Content.IE5\75XHP5LZ\PE1[1]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383" y="5694161"/>
            <a:ext cx="918482" cy="56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84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69</Words>
  <Application>Microsoft Office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Assessment</vt:lpstr>
      <vt:lpstr>Types of assessment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</dc:title>
  <dc:creator>smbleighhe</dc:creator>
  <cp:lastModifiedBy>smbleighhe</cp:lastModifiedBy>
  <cp:revision>7</cp:revision>
  <dcterms:created xsi:type="dcterms:W3CDTF">2016-11-17T10:19:47Z</dcterms:created>
  <dcterms:modified xsi:type="dcterms:W3CDTF">2016-11-22T16:25:14Z</dcterms:modified>
</cp:coreProperties>
</file>